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notesMasterIdLst>
    <p:notesMasterId r:id="rId5"/>
  </p:notesMasterIdLst>
  <p:sldIdLst>
    <p:sldId id="367" r:id="rId2"/>
    <p:sldId id="391" r:id="rId3"/>
    <p:sldId id="392" r:id="rId4"/>
  </p:sldIdLst>
  <p:sldSz cx="12192000" cy="6858000"/>
  <p:notesSz cx="6797675" cy="992822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B7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654" autoAdjust="0"/>
    <p:restoredTop sz="94660"/>
  </p:normalViewPr>
  <p:slideViewPr>
    <p:cSldViewPr snapToGrid="0">
      <p:cViewPr>
        <p:scale>
          <a:sx n="80" d="100"/>
          <a:sy n="80" d="100"/>
        </p:scale>
        <p:origin x="990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D16590-5DB9-4E52-9F99-FA107BF3E08F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3AA2F-D039-47C7-9724-B3FA0D949D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28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116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04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149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12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267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530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26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500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03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749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525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C793C-CEA2-485D-9D22-BD16F6F30156}" type="datetimeFigureOut">
              <a:rPr lang="zh-TW" altLang="en-US" smtClean="0"/>
              <a:t>2026/4/9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1804A-D695-4B4A-BBA6-0E167089AF6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74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81200" y="908720"/>
            <a:ext cx="8229600" cy="508918"/>
          </a:xfrm>
        </p:spPr>
        <p:txBody>
          <a:bodyPr>
            <a:normAutofit fontScale="90000"/>
          </a:bodyPr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162314"/>
              </p:ext>
            </p:extLst>
          </p:nvPr>
        </p:nvGraphicFramePr>
        <p:xfrm>
          <a:off x="438149" y="165624"/>
          <a:ext cx="11363324" cy="65694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7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3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4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7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60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417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baseline="0" dirty="0">
                          <a:effectLst/>
                          <a:ea typeface="微軟正黑體" panose="020B0604030504040204" pitchFamily="34" charset="-120"/>
                        </a:rPr>
                        <a:t>中文姓名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林漢福</a:t>
                      </a:r>
                    </a:p>
                  </a:txBody>
                  <a:tcPr marL="68580" marR="68580" marT="0" marB="0" anchor="ctr"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畢業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系所</a:t>
                      </a: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中原大學</a:t>
                      </a:r>
                      <a:endParaRPr lang="en-US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化工系 </a:t>
                      </a: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2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kern="100" baseline="0" dirty="0">
                          <a:effectLst/>
                          <a:ea typeface="微軟正黑體" panose="020B0604030504040204" pitchFamily="34" charset="-120"/>
                        </a:rPr>
                        <a:t>英文姓名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H.F.LIN</a:t>
                      </a:r>
                      <a:endParaRPr 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畢業年</a:t>
                      </a: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317500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西元</a:t>
                      </a:r>
                      <a:r>
                        <a:rPr 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1968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4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baseline="0" dirty="0">
                          <a:effectLst/>
                          <a:ea typeface="微軟正黑體" panose="020B0604030504040204" pitchFamily="34" charset="-120"/>
                        </a:rPr>
                        <a:t>現職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區塑膠原料工業同業公會  理事長</a:t>
                      </a:r>
                      <a:endParaRPr lang="en-US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</a:t>
                      </a:r>
                      <a:r>
                        <a:rPr lang="zh-TW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氯乙烯工業股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份有限</a:t>
                      </a:r>
                      <a:r>
                        <a:rPr lang="zh-TW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顧問</a:t>
                      </a:r>
                      <a:endParaRPr lang="zh-TW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6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baseline="0" dirty="0">
                          <a:effectLst/>
                          <a:ea typeface="微軟正黑體" panose="020B0604030504040204" pitchFamily="34" charset="-120"/>
                        </a:rPr>
                        <a:t>經歷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台聚集團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(USIG)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氯鹼事業群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華夏海灣塑膠股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份有限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台灣氯乙烯工業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股份有限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華夏聚合股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份有限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</a:t>
                      </a:r>
                      <a:endParaRPr lang="en-US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財團法人塑膠技術發展中心</a:t>
                      </a:r>
                      <a:endParaRPr lang="en-US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台塑聚丙烯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宁波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有限公司</a:t>
                      </a:r>
                      <a:endParaRPr lang="en-US" alt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台灣塑膠工業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股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公司聚丙烯事業部</a:t>
                      </a:r>
                      <a:endParaRPr 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E1FF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solidFill>
                            <a:schemeClr val="bg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職稱</a:t>
                      </a: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營運長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副董事長兼總經理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董事長兼總經理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總經理</a:t>
                      </a:r>
                      <a:endParaRPr lang="en-US" altLang="zh-TW" sz="23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6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第九屆</a:t>
                      </a:r>
                      <a:r>
                        <a:rPr lang="zh-TW" altLang="en-US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董事長</a:t>
                      </a:r>
                      <a:r>
                        <a:rPr lang="en-US" alt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6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第十屆</a:t>
                      </a:r>
                      <a:r>
                        <a:rPr lang="zh-TW" altLang="en-US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常務監察人</a:t>
                      </a:r>
                      <a:endParaRPr lang="en-US" altLang="zh-TW" sz="23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總經理</a:t>
                      </a:r>
                      <a:endParaRPr lang="en-US" altLang="zh-TW" sz="23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3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事業部經理人</a:t>
                      </a:r>
                      <a:endParaRPr lang="zh-TW" sz="23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E1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8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baseline="0" dirty="0">
                          <a:effectLst/>
                          <a:ea typeface="微軟正黑體" panose="020B0604030504040204" pitchFamily="34" charset="-120"/>
                        </a:rPr>
                        <a:t>通訊</a:t>
                      </a:r>
                      <a:r>
                        <a:rPr lang="zh-TW" sz="2400" kern="100" baseline="0" dirty="0">
                          <a:effectLst/>
                          <a:ea typeface="微軟正黑體" panose="020B0604030504040204" pitchFamily="34" charset="-120"/>
                        </a:rPr>
                        <a:t>地址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台北市內湖區基湖路</a:t>
                      </a:r>
                      <a:r>
                        <a:rPr 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39</a:t>
                      </a:r>
                      <a:r>
                        <a:rPr 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號</a:t>
                      </a:r>
                      <a:r>
                        <a:rPr 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 /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台北市中山區堤頂大道二段</a:t>
                      </a:r>
                      <a:r>
                        <a:rPr lang="en-US" altLang="zh-TW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300</a:t>
                      </a: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號四樓</a:t>
                      </a:r>
                      <a:endParaRPr 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2400" kern="100" baseline="0" dirty="0">
                          <a:effectLst/>
                          <a:ea typeface="微軟正黑體" panose="020B0604030504040204" pitchFamily="34" charset="-120"/>
                        </a:rPr>
                        <a:t>分享主題</a:t>
                      </a:r>
                      <a:endParaRPr lang="zh-TW" sz="2400" kern="100" baseline="0" dirty="0">
                        <a:effectLst/>
                        <a:latin typeface="Times New Roman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3366FF"/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2400" b="1" i="0" kern="100" baseline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逾半世紀塑化產業職場經歷回顧分享</a:t>
                      </a:r>
                      <a:endParaRPr lang="zh-TW" sz="2400" b="1" i="0" kern="100" baseline="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solidFill>
                      <a:srgbClr val="E1FF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49" name="內容版面配置區 3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17" r="8081"/>
          <a:stretch>
            <a:fillRect/>
          </a:stretch>
        </p:blipFill>
        <p:spPr bwMode="auto">
          <a:xfrm>
            <a:off x="8029575" y="238124"/>
            <a:ext cx="2988474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6521" y="277353"/>
            <a:ext cx="1287330" cy="805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550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23984" y="0"/>
            <a:ext cx="2515016" cy="636739"/>
          </a:xfrm>
        </p:spPr>
        <p:txBody>
          <a:bodyPr>
            <a:noAutofit/>
          </a:bodyPr>
          <a:lstStyle/>
          <a:p>
            <a:r>
              <a:rPr lang="zh-TW" altLang="en-US" sz="3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簡介</a:t>
            </a:r>
            <a:r>
              <a:rPr lang="en-US" altLang="zh-TW" sz="30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hflin</a:t>
            </a:r>
            <a:endParaRPr lang="zh-TW" altLang="en-US" sz="2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6142" y="484339"/>
            <a:ext cx="11412008" cy="6192686"/>
          </a:xfrm>
        </p:spPr>
        <p:txBody>
          <a:bodyPr>
            <a:noAutofit/>
          </a:bodyPr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我在有「水果之鄉」的苗栗卓蘭出生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(1944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並渡</a:t>
            </a:r>
            <a:r>
              <a:rPr lang="zh-TW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過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六年的國小生活，記得在鋪碎石子馬路上，赤腳上下學特殊感受，因為當時只有重要的日子，才捨得穿那僅有的布鞋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必須省省的穿；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1956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年考上省立台中一中初中部，只唸不到一個學期，因家庭經濟因素休學接近二年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，此期間常陪父親外出，途經煙囪冒黑煙的磚廠，就知道這磚廠正忙著生產賺錢中！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曾及何時，現在冒黑煙會被關廠，時代大不同了！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1958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年復學再從「初一上」開始，繼續我夢寐以求、倍感珍惜的求學生涯，我把握每一個學習的機會，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1961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年獲保送直升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台中一中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高中部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；初中的「博物」和高中的「生物」是我中學時期最感興趣的學科，高中時在生物教師周惠慈老師的指導鼓勵下，繼續課餘的專案實驗，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1962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年前後參加台中市與全國中小學科學展比賽分別獲得高中組第一名，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1963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高三上學期</a:t>
            </a:r>
            <a:r>
              <a:rPr lang="en-US" altLang="zh-TW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奉教育部派往參加日本科學展覽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當時與日本尚有邦交，首次出國在會場看到青天白日滿地紅的國旗滿激動的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1964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年高中畢業在老師的建議下，丙組轉甲組參加大專聯考進入中原化工系，感謝學校提供之工讀機會，以及多位貴人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師長及同學資助下於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1968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年順利取得學位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畢業，感恩中原化工四年來，奉行「篤信力行，腳踏實地」校訓、師長們的教導及同學們的共修，奠定了爾后進入職場的化工專業基礎與堅忍不拔處事精神。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大學畢業服兵役後，回中原當化學系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有機化學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普通化學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助教二年，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1971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年７月轉進塑化產業職場，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2025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6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月下崗轉任顧問迄今。</a:t>
            </a:r>
            <a:endParaRPr lang="en-US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2489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3F9129AE-5A8E-1D47-8DD5-76B1EC0C5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79712"/>
          </a:xfrm>
        </p:spPr>
        <p:txBody>
          <a:bodyPr/>
          <a:lstStyle/>
          <a:p>
            <a:r>
              <a:rPr lang="zh-TW" altLang="en-US" dirty="0">
                <a:ea typeface="微軟正黑體" panose="020B0604030504040204" pitchFamily="34" charset="-120"/>
              </a:rPr>
              <a:t>一</a:t>
            </a:r>
            <a:r>
              <a:rPr lang="en-US" altLang="zh-TW" dirty="0"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ea typeface="微軟正黑體" panose="020B0604030504040204" pitchFamily="34" charset="-120"/>
              </a:rPr>
              <a:t>塑化產業職場初體驗</a:t>
            </a:r>
            <a:r>
              <a:rPr lang="en-US" altLang="zh-TW" dirty="0"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ea typeface="微軟正黑體" panose="020B0604030504040204" pitchFamily="34" charset="-120"/>
              </a:rPr>
              <a:t>國泰塑膠的珍貴體驗</a:t>
            </a:r>
            <a:endParaRPr lang="en-US" altLang="zh-TW" dirty="0">
              <a:ea typeface="微軟正黑體" panose="020B0604030504040204" pitchFamily="34" charset="-120"/>
            </a:endParaRPr>
          </a:p>
          <a:p>
            <a:r>
              <a:rPr lang="zh-TW" altLang="en-US" dirty="0">
                <a:ea typeface="微軟正黑體" panose="020B0604030504040204" pitchFamily="34" charset="-120"/>
              </a:rPr>
              <a:t>二</a:t>
            </a:r>
            <a:r>
              <a:rPr lang="en-US" altLang="zh-TW" dirty="0"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ea typeface="微軟正黑體" panose="020B0604030504040204" pitchFamily="34" charset="-120"/>
              </a:rPr>
              <a:t>早期台灣</a:t>
            </a:r>
            <a:r>
              <a:rPr lang="en-US" altLang="zh-TW" dirty="0">
                <a:ea typeface="微軟正黑體" panose="020B0604030504040204" pitchFamily="34" charset="-120"/>
              </a:rPr>
              <a:t>PVC</a:t>
            </a:r>
            <a:r>
              <a:rPr lang="zh-TW" altLang="en-US" dirty="0">
                <a:ea typeface="微軟正黑體" panose="020B0604030504040204" pitchFamily="34" charset="-120"/>
              </a:rPr>
              <a:t>產業</a:t>
            </a:r>
            <a:endParaRPr lang="en-US" altLang="zh-TW" dirty="0">
              <a:ea typeface="微軟正黑體" panose="020B0604030504040204" pitchFamily="34" charset="-120"/>
            </a:endParaRPr>
          </a:p>
          <a:p>
            <a:r>
              <a:rPr lang="zh-TW" altLang="en-US" dirty="0">
                <a:ea typeface="微軟正黑體" panose="020B0604030504040204" pitchFamily="34" charset="-120"/>
              </a:rPr>
              <a:t>三</a:t>
            </a:r>
            <a:r>
              <a:rPr lang="en-US" altLang="zh-TW" dirty="0"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ea typeface="微軟正黑體" panose="020B0604030504040204" pitchFamily="34" charset="-120"/>
              </a:rPr>
              <a:t>進入台塑是難得的機緣</a:t>
            </a:r>
            <a:endParaRPr lang="en-US" altLang="zh-TW" dirty="0">
              <a:ea typeface="微軟正黑體" panose="020B0604030504040204" pitchFamily="34" charset="-120"/>
            </a:endParaRPr>
          </a:p>
          <a:p>
            <a:r>
              <a:rPr lang="zh-TW" altLang="en-US" dirty="0">
                <a:ea typeface="微軟正黑體" panose="020B0604030504040204" pitchFamily="34" charset="-120"/>
              </a:rPr>
              <a:t>四</a:t>
            </a:r>
            <a:r>
              <a:rPr lang="en-US" altLang="zh-TW" dirty="0"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ea typeface="微軟正黑體" panose="020B0604030504040204" pitchFamily="34" charset="-120"/>
              </a:rPr>
              <a:t>台灣</a:t>
            </a:r>
            <a:r>
              <a:rPr lang="en-US" altLang="zh-TW" dirty="0">
                <a:ea typeface="微軟正黑體" panose="020B0604030504040204" pitchFamily="34" charset="-120"/>
              </a:rPr>
              <a:t>PVC</a:t>
            </a:r>
            <a:r>
              <a:rPr lang="zh-TW" altLang="en-US" dirty="0">
                <a:ea typeface="微軟正黑體" panose="020B0604030504040204" pitchFamily="34" charset="-120"/>
              </a:rPr>
              <a:t>產業發展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初期、擴張期、穩定成熟期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五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從氯鹹產業到聚丙烯產業、難得的經營管理震撼教育訓練，拼湊成完整的階段性「創造被利用的價值」標竿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職場生涯第二春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ea typeface="微軟正黑體" panose="020B0604030504040204" pitchFamily="34" charset="-120"/>
              </a:rPr>
              <a:t>七</a:t>
            </a:r>
            <a:r>
              <a:rPr lang="en-US" altLang="zh-TW" dirty="0">
                <a:ea typeface="微軟正黑體" panose="020B0604030504040204" pitchFamily="34" charset="-120"/>
              </a:rPr>
              <a:t>.</a:t>
            </a:r>
            <a:r>
              <a:rPr lang="zh-TW" altLang="en-US" dirty="0">
                <a:ea typeface="微軟正黑體" panose="020B0604030504040204" pitchFamily="34" charset="-120"/>
              </a:rPr>
              <a:t>聯合國全球塑膠公約對產業的影響</a:t>
            </a:r>
            <a:endParaRPr lang="zh-TW" altLang="en-US" dirty="0"/>
          </a:p>
        </p:txBody>
      </p:sp>
      <p:sp>
        <p:nvSpPr>
          <p:cNvPr id="8" name="標題 1">
            <a:extLst>
              <a:ext uri="{FF2B5EF4-FFF2-40B4-BE49-F238E27FC236}">
                <a16:creationId xmlns:a16="http://schemas.microsoft.com/office/drawing/2014/main" id="{D38819C2-4D14-777B-D3E1-8380BB64C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979" y="425284"/>
            <a:ext cx="10515600" cy="1259138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zh-TW" altLang="en-US" b="1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逾半世紀塑化產業職場經歷回顧分享 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474846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17074</TotalTime>
  <Words>637</Words>
  <Application>Microsoft Office PowerPoint</Application>
  <PresentationFormat>寬螢幕</PresentationFormat>
  <Paragraphs>46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微軟正黑體</vt:lpstr>
      <vt:lpstr>Arial</vt:lpstr>
      <vt:lpstr>Calibri</vt:lpstr>
      <vt:lpstr>Calibri Light</vt:lpstr>
      <vt:lpstr>Times New Roman</vt:lpstr>
      <vt:lpstr>Office 佈景主題</vt:lpstr>
      <vt:lpstr>PowerPoint 簡報</vt:lpstr>
      <vt:lpstr>簡介hflin</vt:lpstr>
      <vt:lpstr>  逾半世紀塑化產業職場經歷回顧分享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</dc:title>
  <dc:creator>林漢福 H.F. Lin (台氯_董事長室)</dc:creator>
  <cp:lastModifiedBy>May Wu 吳富美</cp:lastModifiedBy>
  <cp:revision>242</cp:revision>
  <cp:lastPrinted>2025-12-01T10:27:56Z</cp:lastPrinted>
  <dcterms:created xsi:type="dcterms:W3CDTF">2025-05-08T00:49:36Z</dcterms:created>
  <dcterms:modified xsi:type="dcterms:W3CDTF">2026-04-09T03:44:32Z</dcterms:modified>
</cp:coreProperties>
</file>